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</p:sldIdLst>
  <p:sldSz cx="9906000" cy="6858000" type="A4"/>
  <p:notesSz cx="6888163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6E20AA-A2B3-957A-09F3-AF0FA5FAB485}" v="110" dt="2020-09-07T10:40:23.701"/>
    <p1510:client id="{78B2C447-F989-CAD0-3371-D67EAA45F412}" v="6" dt="2020-09-08T13:44:08.381"/>
    <p1510:client id="{8AE747E2-E225-355A-0A71-27427D54CF92}" v="401" dt="2020-09-08T09:48:03.901"/>
    <p1510:client id="{9CD63D75-AE1C-18B8-BADE-617C7CA73513}" v="105" dt="2020-09-07T12:30:00.9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17" d="100"/>
          <a:sy n="117" d="100"/>
        </p:scale>
        <p:origin x="-1158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2718-ABCE-406B-8464-79F779843E66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93BDC-31DD-4442-A18B-02560BB458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581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2718-ABCE-406B-8464-79F779843E66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93BDC-31DD-4442-A18B-02560BB458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0299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2718-ABCE-406B-8464-79F779843E66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93BDC-31DD-4442-A18B-02560BB458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276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2718-ABCE-406B-8464-79F779843E66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93BDC-31DD-4442-A18B-02560BB458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663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2718-ABCE-406B-8464-79F779843E66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93BDC-31DD-4442-A18B-02560BB458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3916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2718-ABCE-406B-8464-79F779843E66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93BDC-31DD-4442-A18B-02560BB458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11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2718-ABCE-406B-8464-79F779843E66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93BDC-31DD-4442-A18B-02560BB458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773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2718-ABCE-406B-8464-79F779843E66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93BDC-31DD-4442-A18B-02560BB458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224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2718-ABCE-406B-8464-79F779843E66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93BDC-31DD-4442-A18B-02560BB458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503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2718-ABCE-406B-8464-79F779843E66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93BDC-31DD-4442-A18B-02560BB458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5303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2718-ABCE-406B-8464-79F779843E66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93BDC-31DD-4442-A18B-02560BB458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7563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02718-ABCE-406B-8464-79F779843E66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93BDC-31DD-4442-A18B-02560BB458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6117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21024"/>
            <a:ext cx="9906000" cy="7019109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5354771" y="1128140"/>
            <a:ext cx="4208929" cy="526297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</a:rPr>
              <a:t>Jambon sec des montagnes</a:t>
            </a:r>
            <a:endParaRPr lang="fr-FR" sz="2800" dirty="0" smtClean="0">
              <a:solidFill>
                <a:schemeClr val="bg1"/>
              </a:solidFill>
            </a:endParaRPr>
          </a:p>
          <a:p>
            <a:pPr algn="ctr"/>
            <a:endParaRPr lang="fr-FR" sz="2800" dirty="0" smtClean="0">
              <a:solidFill>
                <a:schemeClr val="bg1"/>
              </a:solidFill>
            </a:endParaRPr>
          </a:p>
          <a:p>
            <a:pPr algn="ctr"/>
            <a:endParaRPr lang="fr-FR" sz="2800" dirty="0">
              <a:solidFill>
                <a:schemeClr val="bg1"/>
              </a:solidFill>
              <a:cs typeface="Calibri"/>
            </a:endParaRPr>
          </a:p>
          <a:p>
            <a:pPr algn="ctr"/>
            <a:r>
              <a:rPr lang="fr-FR" sz="2800" dirty="0">
                <a:solidFill>
                  <a:schemeClr val="bg1"/>
                </a:solidFill>
                <a:cs typeface="Calibri"/>
              </a:rPr>
              <a:t>Emincé de dinde </a:t>
            </a:r>
            <a:r>
              <a:rPr lang="fr-FR" sz="2800" dirty="0" smtClean="0">
                <a:solidFill>
                  <a:schemeClr val="bg1"/>
                </a:solidFill>
                <a:cs typeface="Calibri"/>
              </a:rPr>
              <a:t>au pain d’épice</a:t>
            </a:r>
          </a:p>
          <a:p>
            <a:pPr algn="ctr"/>
            <a:endParaRPr lang="fr-FR" sz="2800" dirty="0">
              <a:solidFill>
                <a:schemeClr val="bg1"/>
              </a:solidFill>
              <a:cs typeface="Calibri"/>
            </a:endParaRPr>
          </a:p>
          <a:p>
            <a:pPr algn="ctr"/>
            <a:r>
              <a:rPr lang="fr-FR" sz="2800" dirty="0">
                <a:solidFill>
                  <a:schemeClr val="bg1"/>
                </a:solidFill>
                <a:cs typeface="Calibri"/>
              </a:rPr>
              <a:t>Pommes noisettes</a:t>
            </a:r>
          </a:p>
          <a:p>
            <a:pPr algn="ctr"/>
            <a:endParaRPr lang="fr-FR" sz="2800" dirty="0">
              <a:solidFill>
                <a:schemeClr val="bg1"/>
              </a:solidFill>
              <a:cs typeface="Calibri"/>
            </a:endParaRPr>
          </a:p>
          <a:p>
            <a:pPr algn="ctr"/>
            <a:r>
              <a:rPr lang="fr-FR" sz="2800" dirty="0">
                <a:solidFill>
                  <a:schemeClr val="bg1"/>
                </a:solidFill>
                <a:cs typeface="Calibri"/>
              </a:rPr>
              <a:t>Clémentine</a:t>
            </a:r>
          </a:p>
          <a:p>
            <a:pPr algn="ctr"/>
            <a:endParaRPr lang="fr-FR" sz="2800" dirty="0">
              <a:solidFill>
                <a:schemeClr val="bg1"/>
              </a:solidFill>
              <a:cs typeface="Calibri"/>
            </a:endParaRPr>
          </a:p>
          <a:p>
            <a:pPr algn="ctr"/>
            <a:r>
              <a:rPr lang="fr-FR" sz="2800" dirty="0" smtClean="0">
                <a:solidFill>
                  <a:schemeClr val="bg1"/>
                </a:solidFill>
                <a:cs typeface="Calibri"/>
              </a:rPr>
              <a:t>Bûchette   chocolat</a:t>
            </a:r>
            <a:endParaRPr lang="fr-FR" sz="2800" dirty="0">
              <a:solidFill>
                <a:schemeClr val="bg1"/>
              </a:solidFill>
              <a:cs typeface="Calibri"/>
            </a:endParaRPr>
          </a:p>
          <a:p>
            <a:endParaRPr lang="fr-FR" sz="28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74783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FDB3429937AB49A5CDD9BE5076E3FF" ma:contentTypeVersion="10" ma:contentTypeDescription="Crée un document." ma:contentTypeScope="" ma:versionID="6b98780eedbd565a9fd6e23fda9b506e">
  <xsd:schema xmlns:xsd="http://www.w3.org/2001/XMLSchema" xmlns:xs="http://www.w3.org/2001/XMLSchema" xmlns:p="http://schemas.microsoft.com/office/2006/metadata/properties" xmlns:ns2="0cf116bf-54be-48e4-8ee0-f03ab15b2a95" xmlns:ns3="d699a681-4428-4c30-9de1-c4f034f31121" targetNamespace="http://schemas.microsoft.com/office/2006/metadata/properties" ma:root="true" ma:fieldsID="0f059ffebc03f97ff58fe04a9f1912ed" ns2:_="" ns3:_="">
    <xsd:import namespace="0cf116bf-54be-48e4-8ee0-f03ab15b2a95"/>
    <xsd:import namespace="d699a681-4428-4c30-9de1-c4f034f31121"/>
    <xsd:element name="properties">
      <xsd:complexType>
        <xsd:sequence>
          <xsd:element name="documentManagement">
            <xsd:complexType>
              <xsd:all>
                <xsd:element ref="ns2:Nomusuel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f116bf-54be-48e4-8ee0-f03ab15b2a95" elementFormDefault="qualified">
    <xsd:import namespace="http://schemas.microsoft.com/office/2006/documentManagement/types"/>
    <xsd:import namespace="http://schemas.microsoft.com/office/infopath/2007/PartnerControls"/>
    <xsd:element name="Nomusuel" ma:index="2" nillable="true" ma:displayName="Nom usuel" ma:format="Dropdown" ma:internalName="Nomusuel">
      <xsd:simpleType>
        <xsd:restriction base="dms:Text">
          <xsd:maxLength value="255"/>
        </xsd:restriction>
      </xsd:simpleType>
    </xsd:element>
    <xsd:element name="MediaServiceMetadata" ma:index="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7" nillable="true" ma:displayName="Tags" ma:internalName="MediaServiceAutoTags" ma:readOnly="true">
      <xsd:simpleType>
        <xsd:restriction base="dms:Text"/>
      </xsd:simpleType>
    </xsd:element>
    <xsd:element name="MediaServiceOCR" ma:index="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99a681-4428-4c30-9de1-c4f034f3112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Type de contenu"/>
        <xsd:element ref="dc:title" minOccurs="0" maxOccurs="1" ma:index="1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musuel xmlns="0cf116bf-54be-48e4-8ee0-f03ab15b2a95" xsi:nil="true"/>
  </documentManagement>
</p:properties>
</file>

<file path=customXml/itemProps1.xml><?xml version="1.0" encoding="utf-8"?>
<ds:datastoreItem xmlns:ds="http://schemas.openxmlformats.org/officeDocument/2006/customXml" ds:itemID="{613F97D5-CE2A-42E8-8913-692AC1D491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f116bf-54be-48e4-8ee0-f03ab15b2a95"/>
    <ds:schemaRef ds:uri="d699a681-4428-4c30-9de1-c4f034f311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55BA970-62CF-4BF5-9ED7-B66B313E80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BFFB1A-E8CC-4284-B7FC-DCE7500E6465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0cf116bf-54be-48e4-8ee0-f03ab15b2a95"/>
    <ds:schemaRef ds:uri="http://schemas.microsoft.com/office/infopath/2007/PartnerControls"/>
    <ds:schemaRef ds:uri="d699a681-4428-4c30-9de1-c4f034f3112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15</Words>
  <Application>Microsoft Office PowerPoint</Application>
  <PresentationFormat>Format A4 (210 x 297 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Elior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GOURRET Maud</dc:creator>
  <cp:lastModifiedBy>admin</cp:lastModifiedBy>
  <cp:revision>172</cp:revision>
  <cp:lastPrinted>2020-10-30T07:58:32Z</cp:lastPrinted>
  <dcterms:created xsi:type="dcterms:W3CDTF">2020-07-30T13:20:14Z</dcterms:created>
  <dcterms:modified xsi:type="dcterms:W3CDTF">2020-10-30T08:07:32Z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0x010100A4FDB3429937AB49A5CDD9BE5076E3FF</vt:lpwstr>
  </property>
</Properties>
</file>